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MC-JAVA</a:t>
            </a:r>
            <a:r>
              <a:rPr lang="zh-CN" altLang="en-US"/>
              <a:t>移动端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点击左边从上往下数的第二个后</a:t>
            </a:r>
            <a:r>
              <a:rPr lang="en-US" altLang="zh-CN"/>
              <a:t>,</a:t>
            </a:r>
            <a:r>
              <a:rPr lang="zh-CN" altLang="en-US"/>
              <a:t>再点击浏览模组文件夹</a:t>
            </a:r>
            <a:endParaRPr lang="zh-CN" altLang="en-US"/>
          </a:p>
          <a:p>
            <a:r>
              <a:rPr lang="zh-CN" altLang="en-US"/>
              <a:t>然后记住这个</a:t>
            </a:r>
            <a:r>
              <a:rPr lang="zh-CN" altLang="en-US"/>
              <a:t>路径</a:t>
            </a:r>
            <a:endParaRPr lang="zh-CN" altLang="en-US"/>
          </a:p>
        </p:txBody>
      </p:sp>
      <p:pic>
        <p:nvPicPr>
          <p:cNvPr id="6" name="图片 5" descr="Screenshot_2023-12-04-04-12-27-22_c8a66bc90793a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980" y="3041650"/>
            <a:ext cx="5156200" cy="2308860"/>
          </a:xfrm>
          <a:prstGeom prst="rect">
            <a:avLst/>
          </a:prstGeom>
        </p:spPr>
      </p:pic>
      <p:pic>
        <p:nvPicPr>
          <p:cNvPr id="7" name="图片 6" descr="Screenshot_2023-12-04-04-12-38-28_c8a66bc90793a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35" y="3041650"/>
            <a:ext cx="5158105" cy="2309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在文件管理中把这个文件移动到教程</a:t>
            </a:r>
            <a:r>
              <a:rPr lang="en-US" altLang="zh-CN"/>
              <a:t>7</a:t>
            </a:r>
            <a:r>
              <a:rPr lang="zh-CN" altLang="en-US"/>
              <a:t>中喊你记住的那个文件夹路径</a:t>
            </a:r>
            <a:r>
              <a:rPr lang="zh-CN" altLang="en-US"/>
              <a:t>里面</a:t>
            </a:r>
            <a:endParaRPr lang="zh-CN" altLang="en-US"/>
          </a:p>
        </p:txBody>
      </p:sp>
      <p:pic>
        <p:nvPicPr>
          <p:cNvPr id="4" name="图片 3" descr="Screenshot_2023-12-04-04-27-57-03_55bef12f624c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0" y="2593975"/>
            <a:ext cx="1908810" cy="4264025"/>
          </a:xfrm>
          <a:prstGeom prst="rect">
            <a:avLst/>
          </a:prstGeom>
        </p:spPr>
      </p:pic>
      <p:pic>
        <p:nvPicPr>
          <p:cNvPr id="5" name="图片 4" descr="Screenshot_2023-12-04-04-26-55-11_55bef12f624c2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35" y="2590800"/>
            <a:ext cx="191008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9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在设置中调整你的游戏</a:t>
            </a:r>
            <a:r>
              <a:rPr lang="zh-CN" altLang="en-US"/>
              <a:t>内存</a:t>
            </a:r>
            <a:endParaRPr lang="zh-CN" altLang="en-US"/>
          </a:p>
          <a:p>
            <a:r>
              <a:rPr lang="zh-CN" altLang="en-US"/>
              <a:t>注意</a:t>
            </a:r>
            <a:r>
              <a:rPr lang="en-US" altLang="zh-CN"/>
              <a:t>,</a:t>
            </a:r>
            <a:r>
              <a:rPr lang="zh-CN" altLang="en-US"/>
              <a:t>低了你的游戏会卡</a:t>
            </a:r>
            <a:r>
              <a:rPr lang="en-US" altLang="zh-CN"/>
              <a:t>,</a:t>
            </a:r>
            <a:r>
              <a:rPr lang="zh-CN" altLang="en-US"/>
              <a:t>高了你的手机可能暖手宝</a:t>
            </a:r>
            <a:r>
              <a:rPr lang="en-US" altLang="zh-CN"/>
              <a:t>,</a:t>
            </a:r>
            <a:r>
              <a:rPr lang="zh-CN" altLang="en-US"/>
              <a:t>具体情况根据你自己的设备情况进行</a:t>
            </a:r>
            <a:r>
              <a:rPr lang="zh-CN" altLang="en-US"/>
              <a:t>调整</a:t>
            </a:r>
            <a:endParaRPr lang="zh-CN" altLang="en-US"/>
          </a:p>
        </p:txBody>
      </p:sp>
      <p:pic>
        <p:nvPicPr>
          <p:cNvPr id="4" name="图片 3" descr="Screenshot_2023-12-04-04-38-45-96_c8a66bc90793a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6740" y="3262630"/>
            <a:ext cx="7228205" cy="3236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进入游戏后建议先自己建立一个单人游戏进行测试流畅度</a:t>
            </a:r>
            <a:r>
              <a:rPr lang="en-US" altLang="zh-CN"/>
              <a:t>,</a:t>
            </a:r>
            <a:r>
              <a:rPr lang="zh-CN" altLang="en-US"/>
              <a:t>然后再在游戏内的设置里面根据自己的设备情况调整这些参数</a:t>
            </a:r>
            <a:r>
              <a:rPr lang="en-US" altLang="zh-CN"/>
              <a:t>,</a:t>
            </a:r>
            <a:r>
              <a:rPr lang="zh-CN" altLang="en-US"/>
              <a:t>红色圈是建议调整参数</a:t>
            </a:r>
            <a:r>
              <a:rPr lang="en-US" altLang="zh-CN"/>
              <a:t>,</a:t>
            </a:r>
            <a:r>
              <a:rPr lang="zh-CN" altLang="en-US"/>
              <a:t>黄色圈是游戏局外设置浮窗</a:t>
            </a:r>
            <a:r>
              <a:rPr lang="en-US" altLang="zh-CN"/>
              <a:t>,</a:t>
            </a:r>
            <a:r>
              <a:rPr lang="zh-CN" altLang="en-US"/>
              <a:t>可以移动</a:t>
            </a:r>
            <a:r>
              <a:rPr lang="zh-CN" altLang="en-US"/>
              <a:t>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0290" y="3109595"/>
            <a:ext cx="7063105" cy="3162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指令</a:t>
            </a:r>
            <a:r>
              <a:rPr lang="en-US" altLang="zh-CN"/>
              <a:t>,</a:t>
            </a:r>
            <a:r>
              <a:rPr lang="zh-CN" altLang="en-US"/>
              <a:t>服务器地址</a:t>
            </a:r>
            <a:r>
              <a:rPr lang="en-US" altLang="zh-CN"/>
              <a:t>,</a:t>
            </a:r>
            <a:r>
              <a:rPr lang="zh-CN" altLang="en-US"/>
              <a:t>均在群置顶</a:t>
            </a:r>
            <a:r>
              <a:rPr lang="zh-CN" altLang="en-US"/>
              <a:t>公告</a:t>
            </a:r>
            <a:endParaRPr lang="zh-CN" altLang="en-US"/>
          </a:p>
          <a:p>
            <a:r>
              <a:rPr lang="zh-CN" altLang="en-US"/>
              <a:t>手机玩儿就是这么麻烦</a:t>
            </a:r>
            <a:r>
              <a:rPr lang="en-US" altLang="zh-CN"/>
              <a:t>,</a:t>
            </a:r>
            <a:r>
              <a:rPr lang="zh-CN" altLang="en-US"/>
              <a:t>没有办法</a:t>
            </a:r>
            <a:r>
              <a:rPr lang="en-US" altLang="zh-CN"/>
              <a:t>,</a:t>
            </a:r>
            <a:r>
              <a:rPr lang="zh-CN" altLang="en-US"/>
              <a:t>总应该为一些东西付出代价是叭</a:t>
            </a:r>
            <a:r>
              <a:rPr lang="en-US" altLang="zh-CN"/>
              <a:t>?</a:t>
            </a:r>
            <a:endParaRPr lang="en-US" altLang="zh-CN"/>
          </a:p>
          <a:p>
            <a:r>
              <a:rPr lang="zh-CN" altLang="en-US"/>
              <a:t>一些</a:t>
            </a:r>
            <a:r>
              <a:rPr lang="en-US" altLang="zh-CN"/>
              <a:t>**</a:t>
            </a:r>
            <a:r>
              <a:rPr lang="zh-CN" altLang="en-US"/>
              <a:t>问题就不要问了自己研究</a:t>
            </a:r>
            <a:r>
              <a:rPr lang="en-US" altLang="zh-CN"/>
              <a:t>,</a:t>
            </a:r>
            <a:r>
              <a:rPr lang="zh-CN" altLang="en-US"/>
              <a:t>毕竟自己也不是弱智儿</a:t>
            </a:r>
            <a:r>
              <a:rPr lang="en-US" altLang="zh-CN"/>
              <a:t>,</a:t>
            </a:r>
            <a:r>
              <a:rPr lang="zh-CN" altLang="en-US"/>
              <a:t>毕竟这教程也够保姆</a:t>
            </a:r>
            <a:r>
              <a:rPr lang="zh-CN" altLang="en-US"/>
              <a:t>了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在群文件中的下载他们</a:t>
            </a:r>
            <a:r>
              <a:rPr lang="zh-CN" altLang="en-US"/>
              <a:t>两个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691005"/>
            <a:ext cx="8143875" cy="94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2933700"/>
            <a:ext cx="82105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启动器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这个是</a:t>
            </a:r>
            <a:r>
              <a:rPr lang="en-US" altLang="zh-CN"/>
              <a:t>FCL</a:t>
            </a:r>
            <a:r>
              <a:rPr lang="zh-CN" altLang="en-US"/>
              <a:t>启动器</a:t>
            </a:r>
            <a:r>
              <a:rPr lang="en-US" altLang="zh-CN"/>
              <a:t>,</a:t>
            </a:r>
            <a:r>
              <a:rPr lang="zh-CN" altLang="en-US"/>
              <a:t>用于</a:t>
            </a:r>
            <a:r>
              <a:rPr lang="en-US" altLang="zh-CN"/>
              <a:t>Java</a:t>
            </a:r>
            <a:r>
              <a:rPr lang="zh-CN" altLang="en-US"/>
              <a:t>版移动端</a:t>
            </a:r>
            <a:r>
              <a:rPr lang="en-US" altLang="zh-CN"/>
              <a:t>MC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这个是</a:t>
            </a:r>
            <a:r>
              <a:rPr lang="en-US" altLang="zh-CN"/>
              <a:t>MOD,Java</a:t>
            </a:r>
            <a:r>
              <a:rPr lang="zh-CN" altLang="en-US"/>
              <a:t>版移动端的</a:t>
            </a:r>
            <a:r>
              <a:rPr lang="en-US" altLang="zh-CN"/>
              <a:t>MC</a:t>
            </a:r>
            <a:r>
              <a:rPr lang="zh-CN" altLang="en-US"/>
              <a:t>的</a:t>
            </a:r>
            <a:r>
              <a:rPr lang="en-US" altLang="zh-CN"/>
              <a:t>MOD</a:t>
            </a:r>
            <a:r>
              <a:rPr lang="zh-CN" altLang="en-US"/>
              <a:t>需要自己手动导入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5495" y="1816735"/>
            <a:ext cx="8210550" cy="99060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495" y="3359785"/>
            <a:ext cx="81438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下载完毕解压文件</a:t>
            </a:r>
            <a:r>
              <a:rPr lang="en-US" altLang="zh-CN"/>
              <a:t>RAR</a:t>
            </a:r>
            <a:r>
              <a:rPr lang="zh-CN" altLang="en-US"/>
              <a:t>后</a:t>
            </a:r>
            <a:r>
              <a:rPr lang="en-US" altLang="zh-CN"/>
              <a:t>,</a:t>
            </a:r>
            <a:r>
              <a:rPr lang="zh-CN" altLang="en-US"/>
              <a:t>进入</a:t>
            </a:r>
            <a:r>
              <a:rPr lang="en-US" altLang="zh-CN"/>
              <a:t>QQ</a:t>
            </a:r>
            <a:r>
              <a:rPr lang="zh-CN" altLang="en-US"/>
              <a:t>浏览器点击</a:t>
            </a:r>
            <a:r>
              <a:rPr lang="zh-CN" altLang="en-US"/>
              <a:t>这个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 descr="~BG`NGQ)UF3(~3YNU9%{~H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9820" y="245110"/>
            <a:ext cx="3070225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点击压缩包选项后</a:t>
            </a:r>
            <a:r>
              <a:rPr lang="en-US" altLang="zh-CN"/>
              <a:t>,</a:t>
            </a:r>
            <a:r>
              <a:rPr lang="zh-CN" altLang="en-US"/>
              <a:t>长按这个文件会出现</a:t>
            </a:r>
            <a:r>
              <a:rPr lang="zh-CN" altLang="en-US"/>
              <a:t>这个</a:t>
            </a:r>
            <a:endParaRPr lang="zh-CN" altLang="en-US"/>
          </a:p>
        </p:txBody>
      </p:sp>
      <p:pic>
        <p:nvPicPr>
          <p:cNvPr id="5" name="图片 4" descr="Screenshot_2023-12-04-03-59-18-19_5b19eeae754b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1715" y="306070"/>
            <a:ext cx="3070225" cy="6403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点击移动</a:t>
            </a:r>
            <a:r>
              <a:rPr lang="en-US" altLang="zh-CN"/>
              <a:t>,</a:t>
            </a:r>
            <a:r>
              <a:rPr lang="zh-CN" altLang="en-US"/>
              <a:t>然后点击新建</a:t>
            </a:r>
            <a:r>
              <a:rPr lang="zh-CN" altLang="en-US"/>
              <a:t>文件夹</a:t>
            </a:r>
            <a:endParaRPr lang="zh-CN" altLang="en-US"/>
          </a:p>
          <a:p>
            <a:r>
              <a:rPr lang="zh-CN" altLang="en-US"/>
              <a:t>随便给文件夹取一个你记得住的</a:t>
            </a:r>
            <a:r>
              <a:rPr lang="zh-CN" altLang="en-US"/>
              <a:t>名字</a:t>
            </a:r>
            <a:endParaRPr lang="zh-CN" altLang="en-US"/>
          </a:p>
          <a:p>
            <a:r>
              <a:rPr lang="zh-CN" altLang="en-US"/>
              <a:t>我这里取得文件夹名字是</a:t>
            </a:r>
            <a:r>
              <a:rPr lang="en-US" altLang="zh-CN"/>
              <a:t>”1”</a:t>
            </a:r>
            <a:endParaRPr lang="en-US" altLang="zh-CN"/>
          </a:p>
        </p:txBody>
      </p:sp>
      <p:pic>
        <p:nvPicPr>
          <p:cNvPr id="4" name="图片 3" descr="Screenshot_2023-12-04-04-02-38-81_5b19eeae754b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0760" y="-143510"/>
            <a:ext cx="307022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移动完毕后</a:t>
            </a:r>
            <a:r>
              <a:rPr lang="en-US" altLang="zh-CN"/>
              <a:t>,</a:t>
            </a:r>
            <a:r>
              <a:rPr lang="zh-CN" altLang="en-US"/>
              <a:t>长按文件</a:t>
            </a:r>
            <a:endParaRPr lang="zh-CN" altLang="en-US"/>
          </a:p>
          <a:p>
            <a:r>
              <a:rPr lang="zh-CN" altLang="en-US"/>
              <a:t>将文件进行</a:t>
            </a:r>
            <a:r>
              <a:rPr lang="zh-CN" altLang="en-US"/>
              <a:t>重命名</a:t>
            </a:r>
            <a:endParaRPr lang="zh-CN" altLang="en-US"/>
          </a:p>
          <a:p>
            <a:r>
              <a:rPr lang="zh-CN" altLang="en-US"/>
              <a:t>把文件后缀</a:t>
            </a:r>
            <a:r>
              <a:rPr lang="en-US" altLang="zh-CN"/>
              <a:t>RAR</a:t>
            </a:r>
            <a:r>
              <a:rPr lang="zh-CN" altLang="en-US"/>
              <a:t>改成</a:t>
            </a:r>
            <a:r>
              <a:rPr lang="en-US" altLang="zh-CN"/>
              <a:t>JAR</a:t>
            </a:r>
            <a:endParaRPr lang="en-US" altLang="zh-CN"/>
          </a:p>
        </p:txBody>
      </p:sp>
      <p:pic>
        <p:nvPicPr>
          <p:cNvPr id="4" name="图片 3" descr="Screenshot_2023-12-04-04-05-49-96_5b19eeae754b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8965" y="250190"/>
            <a:ext cx="3070225" cy="6473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打开</a:t>
            </a:r>
            <a:r>
              <a:rPr lang="en-US" altLang="zh-CN"/>
              <a:t>FCL</a:t>
            </a:r>
            <a:r>
              <a:rPr lang="zh-CN" altLang="en-US"/>
              <a:t>启动器下载</a:t>
            </a:r>
            <a:r>
              <a:rPr lang="en-US" altLang="zh-CN"/>
              <a:t>1.18.2</a:t>
            </a:r>
            <a:r>
              <a:rPr lang="zh-CN" altLang="en-US"/>
              <a:t>版本与支持</a:t>
            </a:r>
            <a:r>
              <a:rPr lang="en-US" altLang="zh-CN"/>
              <a:t>1.18.2</a:t>
            </a:r>
            <a:r>
              <a:rPr lang="zh-CN" altLang="en-US"/>
              <a:t>版本最高逼格的</a:t>
            </a:r>
            <a:r>
              <a:rPr lang="en-US" altLang="zh-CN"/>
              <a:t>forge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40.2.14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 descr="Screenshot_2023-12-04-04-08-10-49_c8a66bc90793a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100705"/>
            <a:ext cx="5222875" cy="2339340"/>
          </a:xfrm>
          <a:prstGeom prst="rect">
            <a:avLst/>
          </a:prstGeom>
        </p:spPr>
      </p:pic>
      <p:pic>
        <p:nvPicPr>
          <p:cNvPr id="5" name="图片 4" descr="Screenshot_2023-12-04-04-08-19-98_c8a66bc90793a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3100070"/>
            <a:ext cx="5226050" cy="2339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教程</a:t>
            </a:r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在这里创建一个离线</a:t>
            </a:r>
            <a:r>
              <a:rPr lang="zh-CN" altLang="en-US"/>
              <a:t>账户</a:t>
            </a:r>
            <a:endParaRPr lang="zh-CN" altLang="en-US"/>
          </a:p>
        </p:txBody>
      </p:sp>
      <p:pic>
        <p:nvPicPr>
          <p:cNvPr id="4" name="图片 3" descr="Screenshot_2023-12-04-04-10-48-29_c8a66bc90793a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590" y="2634615"/>
            <a:ext cx="7472045" cy="33458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OTFhMDNlNDk2YjkyYTIyNDI0ZGM1YTU0ZTE4ZDIwYm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WPS 演示</Application>
  <PresentationFormat>宽屏</PresentationFormat>
  <Paragraphs>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MC-JAVA移动端</vt:lpstr>
      <vt:lpstr>在群文件中的下载他们两个</vt:lpstr>
      <vt:lpstr>启动器介绍</vt:lpstr>
      <vt:lpstr>教程1</vt:lpstr>
      <vt:lpstr>教程2</vt:lpstr>
      <vt:lpstr>教程3</vt:lpstr>
      <vt:lpstr>教程4</vt:lpstr>
      <vt:lpstr>教程5</vt:lpstr>
      <vt:lpstr>教程6</vt:lpstr>
      <vt:lpstr>教程7</vt:lpstr>
      <vt:lpstr>教程8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闪电米</cp:lastModifiedBy>
  <cp:revision>41</cp:revision>
  <dcterms:created xsi:type="dcterms:W3CDTF">2023-08-09T12:44:00Z</dcterms:created>
  <dcterms:modified xsi:type="dcterms:W3CDTF">2023-12-03T20:48:45Z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2052-12.1.0.15990</vt:lpwstr>
  </property>
</Properties>
</file>